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5" r:id="rId2"/>
  </p:sldMasterIdLst>
  <p:notesMasterIdLst>
    <p:notesMasterId r:id="rId13"/>
  </p:notesMasterIdLst>
  <p:sldIdLst>
    <p:sldId id="258" r:id="rId3"/>
    <p:sldId id="273" r:id="rId4"/>
    <p:sldId id="274" r:id="rId5"/>
    <p:sldId id="277" r:id="rId6"/>
    <p:sldId id="278" r:id="rId7"/>
    <p:sldId id="279" r:id="rId8"/>
    <p:sldId id="280" r:id="rId9"/>
    <p:sldId id="281" r:id="rId10"/>
    <p:sldId id="262" r:id="rId11"/>
    <p:sldId id="27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Proxima Nova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j1fsZUe5V3lBG5qQcqOvrI5Uh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972"/>
    <a:srgbClr val="BF2121"/>
    <a:srgbClr val="E9E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87" autoAdjust="0"/>
  </p:normalViewPr>
  <p:slideViewPr>
    <p:cSldViewPr snapToGrid="0">
      <p:cViewPr varScale="1">
        <p:scale>
          <a:sx n="86" d="100"/>
          <a:sy n="86" d="100"/>
        </p:scale>
        <p:origin x="93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7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44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566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13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411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234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67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como criar o seu programa de uma forma mental, utilizando o computador mais potente do mundo, o nosso cerebro. se vc ainda não sabe programar, vai criar o seu primeiro programa hoje, mesmo sem saber sequer uma linha de codigo. e mesmo que vc já saiba programar, vc vai conseguir fazer um reforço na sua logica. sabe quando acontece aqueles errinhos e vc fica engasgado em algum ponto? essa aula vai ser muito importante pra vc tbm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4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1" name="Google Shape;91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discord.com/invite/eUrT2UFeS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João Ricardo Côre Dutra</a:t>
            </a:r>
            <a:b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pt-BR" sz="15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Desenvolvedor</a:t>
            </a:r>
            <a:r>
              <a:rPr lang="en-US" sz="15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Java backend </a:t>
            </a:r>
            <a:r>
              <a:rPr lang="pt-BR" sz="15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lang="en-US" sz="15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500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everis</a:t>
            </a:r>
            <a:endParaRPr sz="1500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01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</a:t>
            </a:r>
            <a:r>
              <a:rPr lang="en-US" sz="6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Dados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6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JAVA</a:t>
            </a:r>
            <a:endParaRPr sz="6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643102" y="243014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Implementar?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F62096-0BAB-4718-B201-9795C3D41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850990"/>
            <a:ext cx="4095750" cy="40957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99D019-8ADE-4540-921A-D228684B7C5F}"/>
              </a:ext>
            </a:extLst>
          </p:cNvPr>
          <p:cNvSpPr txBox="1"/>
          <p:nvPr/>
        </p:nvSpPr>
        <p:spPr>
          <a:xfrm>
            <a:off x="4136225" y="4623487"/>
            <a:ext cx="112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Vecteezy.com</a:t>
            </a:r>
            <a:endParaRPr lang="pt-BR" sz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8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660806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3| Etapa 1: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Filas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[FIFO: First In, First Out]</a:t>
            </a:r>
          </a:p>
          <a:p>
            <a:pPr lvl="0">
              <a:buClr>
                <a:schemeClr val="dk1"/>
              </a:buClr>
              <a:buSzPts val="1100"/>
            </a:pPr>
            <a:endParaRPr lang="en-US"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97019" y="3127064"/>
            <a:ext cx="7923965" cy="11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pt-BR" sz="3600" dirty="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Explicação teórica do conceito de Filas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691548-B3FA-4BCE-A514-DDF4E5311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81" b="9032"/>
          <a:stretch/>
        </p:blipFill>
        <p:spPr>
          <a:xfrm>
            <a:off x="2118732" y="867554"/>
            <a:ext cx="4772722" cy="3803258"/>
          </a:xfrm>
          <a:prstGeom prst="rect">
            <a:avLst/>
          </a:prstGeom>
        </p:spPr>
      </p:pic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028791" y="217866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Fila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7237653-034B-44A8-AE31-79B14FE4405B}"/>
              </a:ext>
            </a:extLst>
          </p:cNvPr>
          <p:cNvSpPr txBox="1"/>
          <p:nvPr/>
        </p:nvSpPr>
        <p:spPr>
          <a:xfrm>
            <a:off x="5766002" y="4526448"/>
            <a:ext cx="1938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Vecteezy.com</a:t>
            </a:r>
            <a:endParaRPr lang="pt-BR" sz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3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564049" y="217866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Regras de Uma Fila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BF566BF-85B7-4E9A-B670-FD94846274A3}"/>
              </a:ext>
            </a:extLst>
          </p:cNvPr>
          <p:cNvSpPr txBox="1"/>
          <p:nvPr/>
        </p:nvSpPr>
        <p:spPr>
          <a:xfrm>
            <a:off x="578913" y="1605775"/>
            <a:ext cx="799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2060"/>
              </a:buClr>
              <a:buSzPct val="710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FIFO</a:t>
            </a:r>
          </a:p>
          <a:p>
            <a:pPr marL="342900" indent="-342900">
              <a:buClr>
                <a:srgbClr val="002060"/>
              </a:buClr>
              <a:buSzPct val="71000"/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pt-BR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pt-BR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pt-BR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</a:t>
            </a:r>
          </a:p>
          <a:p>
            <a:pPr marL="342900" indent="-342900">
              <a:buClr>
                <a:srgbClr val="002060"/>
              </a:buClr>
              <a:buSzPct val="71000"/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primeiro elemento que entra é o primeiro a sair</a:t>
            </a:r>
          </a:p>
        </p:txBody>
      </p:sp>
    </p:spTree>
    <p:extLst>
      <p:ext uri="{BB962C8B-B14F-4D97-AF65-F5344CB8AC3E}">
        <p14:creationId xmlns:p14="http://schemas.microsoft.com/office/powerpoint/2010/main" val="7167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51E72762-9336-4526-AA2F-6C971830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862" y="1827021"/>
            <a:ext cx="1461911" cy="68935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4EBAA81-8CB7-476C-A808-05D6777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41" y="1827022"/>
            <a:ext cx="1461911" cy="689357"/>
          </a:xfrm>
          <a:prstGeom prst="rect">
            <a:avLst/>
          </a:prstGeom>
        </p:spPr>
      </p:pic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396781" y="226774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 da Filha</a:t>
            </a: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8E82DF-AB9A-40E0-9EA8-42AB9732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99" y="1827022"/>
            <a:ext cx="1461911" cy="6893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DF5702-45CB-474D-91CF-7BFFC5E94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090" y="1818940"/>
            <a:ext cx="678794" cy="705518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A650FA20-96EC-438A-83B9-328314DBFD24}"/>
              </a:ext>
            </a:extLst>
          </p:cNvPr>
          <p:cNvSpPr/>
          <p:nvPr/>
        </p:nvSpPr>
        <p:spPr>
          <a:xfrm>
            <a:off x="3522517" y="1998236"/>
            <a:ext cx="458474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B699E0C9-B77E-423F-B619-B483D862250B}"/>
              </a:ext>
            </a:extLst>
          </p:cNvPr>
          <p:cNvSpPr/>
          <p:nvPr/>
        </p:nvSpPr>
        <p:spPr>
          <a:xfrm>
            <a:off x="5256054" y="1998236"/>
            <a:ext cx="458474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F79B4D83-7987-4BB3-B8AC-3D1B83926786}"/>
              </a:ext>
            </a:extLst>
          </p:cNvPr>
          <p:cNvSpPr/>
          <p:nvPr/>
        </p:nvSpPr>
        <p:spPr>
          <a:xfrm>
            <a:off x="6991473" y="1998235"/>
            <a:ext cx="458474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C6F9740-5C08-48D1-8405-4CCAB9135DEA}"/>
              </a:ext>
            </a:extLst>
          </p:cNvPr>
          <p:cNvSpPr/>
          <p:nvPr/>
        </p:nvSpPr>
        <p:spPr>
          <a:xfrm>
            <a:off x="7363883" y="1899917"/>
            <a:ext cx="8071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null</a:t>
            </a:r>
            <a:endParaRPr lang="pt-BR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298650FC-A8AD-460E-AA65-55C843279D28}"/>
              </a:ext>
            </a:extLst>
          </p:cNvPr>
          <p:cNvSpPr/>
          <p:nvPr/>
        </p:nvSpPr>
        <p:spPr>
          <a:xfrm>
            <a:off x="1821201" y="1998235"/>
            <a:ext cx="458474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4AF2E1-73A3-4A7F-BD8A-367CDB3FCBD8}"/>
              </a:ext>
            </a:extLst>
          </p:cNvPr>
          <p:cNvSpPr/>
          <p:nvPr/>
        </p:nvSpPr>
        <p:spPr>
          <a:xfrm>
            <a:off x="679916" y="1234440"/>
            <a:ext cx="7784167" cy="1874520"/>
          </a:xfrm>
          <a:prstGeom prst="roundRect">
            <a:avLst/>
          </a:prstGeom>
          <a:noFill/>
          <a:ln w="57150" cap="flat" cmpd="sng" algn="ctr">
            <a:solidFill>
              <a:srgbClr val="2C597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C08B69-093B-4F4D-A9EB-197F20B39C1B}"/>
              </a:ext>
            </a:extLst>
          </p:cNvPr>
          <p:cNvSpPr txBox="1"/>
          <p:nvPr/>
        </p:nvSpPr>
        <p:spPr>
          <a:xfrm>
            <a:off x="1160578" y="1226359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minhaFila</a:t>
            </a:r>
            <a:endParaRPr lang="pt-BR" sz="2400" b="1" dirty="0">
              <a:solidFill>
                <a:srgbClr val="2C5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BF24D38-788E-4012-A4A8-2C01E44DD2B3}"/>
              </a:ext>
            </a:extLst>
          </p:cNvPr>
          <p:cNvSpPr txBox="1"/>
          <p:nvPr/>
        </p:nvSpPr>
        <p:spPr>
          <a:xfrm>
            <a:off x="1090756" y="3299685"/>
            <a:ext cx="15856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Métodos:</a:t>
            </a:r>
          </a:p>
          <a:p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enqueue</a:t>
            </a:r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dequeue</a:t>
            </a:r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pt-BR" sz="2400" b="1" dirty="0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isEmpty</a:t>
            </a:r>
            <a:endParaRPr lang="pt-BR" sz="2400" b="1" dirty="0">
              <a:solidFill>
                <a:srgbClr val="2C5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1" grpId="0" animBg="1"/>
      <p:bldP spid="32" grpId="0"/>
      <p:bldP spid="33" grpId="0" animBg="1"/>
      <p:bldP spid="7" grpId="0" animBg="1"/>
      <p:bldP spid="8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BCBF1F74-808E-41B2-B672-610D3629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80" y="2127224"/>
            <a:ext cx="1461911" cy="68935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1E72762-9336-4526-AA2F-6C971830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66" y="2115379"/>
            <a:ext cx="1461911" cy="68935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4EBAA81-8CB7-476C-A808-05D6777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276" y="2115380"/>
            <a:ext cx="1461911" cy="689357"/>
          </a:xfrm>
          <a:prstGeom prst="rect">
            <a:avLst/>
          </a:prstGeom>
        </p:spPr>
      </p:pic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396781" y="226774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Método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enqueue</a:t>
            </a: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()</a:t>
            </a: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8E82DF-AB9A-40E0-9EA8-42AB9732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233" y="2115380"/>
            <a:ext cx="1461911" cy="6893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DF5702-45CB-474D-91CF-7BFFC5E94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17" y="2099218"/>
            <a:ext cx="678794" cy="705518"/>
          </a:xfrm>
          <a:prstGeom prst="rect">
            <a:avLst/>
          </a:prstGeom>
        </p:spPr>
      </p:pic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F79B4D83-7987-4BB3-B8AC-3D1B83926786}"/>
              </a:ext>
            </a:extLst>
          </p:cNvPr>
          <p:cNvSpPr/>
          <p:nvPr/>
        </p:nvSpPr>
        <p:spPr>
          <a:xfrm>
            <a:off x="7900377" y="228659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C6F9740-5C08-48D1-8405-4CCAB9135DEA}"/>
              </a:ext>
            </a:extLst>
          </p:cNvPr>
          <p:cNvSpPr/>
          <p:nvPr/>
        </p:nvSpPr>
        <p:spPr>
          <a:xfrm>
            <a:off x="8125732" y="2188275"/>
            <a:ext cx="7337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null</a:t>
            </a:r>
            <a:endParaRPr lang="pt-BR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4AF2E1-73A3-4A7F-BD8A-367CDB3FCBD8}"/>
              </a:ext>
            </a:extLst>
          </p:cNvPr>
          <p:cNvSpPr/>
          <p:nvPr/>
        </p:nvSpPr>
        <p:spPr>
          <a:xfrm>
            <a:off x="236028" y="1522798"/>
            <a:ext cx="8653329" cy="1874520"/>
          </a:xfrm>
          <a:prstGeom prst="roundRect">
            <a:avLst/>
          </a:prstGeom>
          <a:noFill/>
          <a:ln w="57150" cap="flat" cmpd="sng" algn="ctr">
            <a:solidFill>
              <a:srgbClr val="2C597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C08B69-093B-4F4D-A9EB-197F20B39C1B}"/>
              </a:ext>
            </a:extLst>
          </p:cNvPr>
          <p:cNvSpPr txBox="1"/>
          <p:nvPr/>
        </p:nvSpPr>
        <p:spPr>
          <a:xfrm>
            <a:off x="716690" y="1514717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minhaFila</a:t>
            </a:r>
            <a:endParaRPr lang="pt-BR" sz="2400" b="1" dirty="0">
              <a:solidFill>
                <a:srgbClr val="2C5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F304EF51-D312-4EEF-8A06-EF346A0A833C}"/>
              </a:ext>
            </a:extLst>
          </p:cNvPr>
          <p:cNvSpPr/>
          <p:nvPr/>
        </p:nvSpPr>
        <p:spPr>
          <a:xfrm>
            <a:off x="6243992" y="230763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94A59FBB-6A77-40E4-9B5F-2616279A69F9}"/>
              </a:ext>
            </a:extLst>
          </p:cNvPr>
          <p:cNvSpPr/>
          <p:nvPr/>
        </p:nvSpPr>
        <p:spPr>
          <a:xfrm>
            <a:off x="4572000" y="2278514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95A9EB88-DAD7-4695-988D-D71C889E588C}"/>
              </a:ext>
            </a:extLst>
          </p:cNvPr>
          <p:cNvSpPr/>
          <p:nvPr/>
        </p:nvSpPr>
        <p:spPr>
          <a:xfrm>
            <a:off x="2884054" y="230279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78DEA9A4-4019-4428-ADD9-1F33275CE0DE}"/>
              </a:ext>
            </a:extLst>
          </p:cNvPr>
          <p:cNvSpPr/>
          <p:nvPr/>
        </p:nvSpPr>
        <p:spPr>
          <a:xfrm>
            <a:off x="2895101" y="230279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538A9544-DCEE-49D9-A5A7-9A8FA0D3EFB1}"/>
              </a:ext>
            </a:extLst>
          </p:cNvPr>
          <p:cNvSpPr/>
          <p:nvPr/>
        </p:nvSpPr>
        <p:spPr>
          <a:xfrm>
            <a:off x="942765" y="2317887"/>
            <a:ext cx="646927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49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-0.2092 0.001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BCBF1F74-808E-41B2-B672-610D3629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80" y="2127224"/>
            <a:ext cx="1461911" cy="68935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1E72762-9336-4526-AA2F-6C971830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66" y="2115379"/>
            <a:ext cx="1461911" cy="68935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4EBAA81-8CB7-476C-A808-05D67774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276" y="2115380"/>
            <a:ext cx="1461911" cy="689357"/>
          </a:xfrm>
          <a:prstGeom prst="rect">
            <a:avLst/>
          </a:prstGeom>
        </p:spPr>
      </p:pic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396781" y="226774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Método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dequeue</a:t>
            </a: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()</a:t>
            </a: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8E82DF-AB9A-40E0-9EA8-42AB9732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233" y="2115380"/>
            <a:ext cx="1461911" cy="6893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DF5702-45CB-474D-91CF-7BFFC5E94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77" y="2099218"/>
            <a:ext cx="678794" cy="705518"/>
          </a:xfrm>
          <a:prstGeom prst="rect">
            <a:avLst/>
          </a:prstGeom>
        </p:spPr>
      </p:pic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F79B4D83-7987-4BB3-B8AC-3D1B83926786}"/>
              </a:ext>
            </a:extLst>
          </p:cNvPr>
          <p:cNvSpPr/>
          <p:nvPr/>
        </p:nvSpPr>
        <p:spPr>
          <a:xfrm>
            <a:off x="7900377" y="228659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C6F9740-5C08-48D1-8405-4CCAB9135DEA}"/>
              </a:ext>
            </a:extLst>
          </p:cNvPr>
          <p:cNvSpPr/>
          <p:nvPr/>
        </p:nvSpPr>
        <p:spPr>
          <a:xfrm>
            <a:off x="8125732" y="2188275"/>
            <a:ext cx="7337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null</a:t>
            </a:r>
            <a:endParaRPr lang="pt-BR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4AF2E1-73A3-4A7F-BD8A-367CDB3FCBD8}"/>
              </a:ext>
            </a:extLst>
          </p:cNvPr>
          <p:cNvSpPr/>
          <p:nvPr/>
        </p:nvSpPr>
        <p:spPr>
          <a:xfrm>
            <a:off x="236028" y="1522798"/>
            <a:ext cx="8653329" cy="1874520"/>
          </a:xfrm>
          <a:prstGeom prst="roundRect">
            <a:avLst/>
          </a:prstGeom>
          <a:noFill/>
          <a:ln w="57150" cap="flat" cmpd="sng" algn="ctr">
            <a:solidFill>
              <a:srgbClr val="2C597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C08B69-093B-4F4D-A9EB-197F20B39C1B}"/>
              </a:ext>
            </a:extLst>
          </p:cNvPr>
          <p:cNvSpPr txBox="1"/>
          <p:nvPr/>
        </p:nvSpPr>
        <p:spPr>
          <a:xfrm>
            <a:off x="716690" y="1514717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minhaFila</a:t>
            </a:r>
            <a:endParaRPr lang="pt-BR" sz="2400" b="1" dirty="0">
              <a:solidFill>
                <a:srgbClr val="2C5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F304EF51-D312-4EEF-8A06-EF346A0A833C}"/>
              </a:ext>
            </a:extLst>
          </p:cNvPr>
          <p:cNvSpPr/>
          <p:nvPr/>
        </p:nvSpPr>
        <p:spPr>
          <a:xfrm>
            <a:off x="6243992" y="2307633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94A59FBB-6A77-40E4-9B5F-2616279A69F9}"/>
              </a:ext>
            </a:extLst>
          </p:cNvPr>
          <p:cNvSpPr/>
          <p:nvPr/>
        </p:nvSpPr>
        <p:spPr>
          <a:xfrm>
            <a:off x="4572000" y="2278514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538A9544-DCEE-49D9-A5A7-9A8FA0D3EFB1}"/>
              </a:ext>
            </a:extLst>
          </p:cNvPr>
          <p:cNvSpPr/>
          <p:nvPr/>
        </p:nvSpPr>
        <p:spPr>
          <a:xfrm>
            <a:off x="942765" y="2317887"/>
            <a:ext cx="646927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75E097B8-6AF6-481D-A830-1966CBA83484}"/>
              </a:ext>
            </a:extLst>
          </p:cNvPr>
          <p:cNvSpPr/>
          <p:nvPr/>
        </p:nvSpPr>
        <p:spPr>
          <a:xfrm>
            <a:off x="2903465" y="2278514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7284E-6 L -0.1776 0.004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396781" y="226774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Novo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enqueue</a:t>
            </a: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()</a:t>
            </a: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DF5702-45CB-474D-91CF-7BFFC5E94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77" y="2099218"/>
            <a:ext cx="678794" cy="705518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4AF2E1-73A3-4A7F-BD8A-367CDB3FCBD8}"/>
              </a:ext>
            </a:extLst>
          </p:cNvPr>
          <p:cNvSpPr/>
          <p:nvPr/>
        </p:nvSpPr>
        <p:spPr>
          <a:xfrm>
            <a:off x="236028" y="1522798"/>
            <a:ext cx="8653329" cy="1874520"/>
          </a:xfrm>
          <a:prstGeom prst="roundRect">
            <a:avLst/>
          </a:prstGeom>
          <a:noFill/>
          <a:ln w="57150" cap="flat" cmpd="sng" algn="ctr">
            <a:solidFill>
              <a:srgbClr val="2C597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C08B69-093B-4F4D-A9EB-197F20B39C1B}"/>
              </a:ext>
            </a:extLst>
          </p:cNvPr>
          <p:cNvSpPr txBox="1"/>
          <p:nvPr/>
        </p:nvSpPr>
        <p:spPr>
          <a:xfrm>
            <a:off x="716690" y="1514717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rgbClr val="2C5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minhaFila</a:t>
            </a:r>
            <a:endParaRPr lang="pt-BR" sz="2400" b="1" dirty="0">
              <a:solidFill>
                <a:srgbClr val="2C5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538A9544-DCEE-49D9-A5A7-9A8FA0D3EFB1}"/>
              </a:ext>
            </a:extLst>
          </p:cNvPr>
          <p:cNvSpPr/>
          <p:nvPr/>
        </p:nvSpPr>
        <p:spPr>
          <a:xfrm>
            <a:off x="942765" y="2317887"/>
            <a:ext cx="646927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E6C6F97-2F7D-4363-A935-2799A2885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812" y="1914194"/>
            <a:ext cx="5779162" cy="110523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D5A6FF5-C214-41D0-A98B-7A8364839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280" y="2127224"/>
            <a:ext cx="1461911" cy="689357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766F7B01-A061-4A0C-9C08-3CE081C840D7}"/>
              </a:ext>
            </a:extLst>
          </p:cNvPr>
          <p:cNvSpPr/>
          <p:nvPr/>
        </p:nvSpPr>
        <p:spPr>
          <a:xfrm>
            <a:off x="2903465" y="2278514"/>
            <a:ext cx="355748" cy="34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63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18542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14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4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durante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endParaRPr sz="2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b="0" i="0" u="sng" strike="noStrike" cap="non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 b="0" i="0" u="none" strike="noStrike" cap="non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728100-D2C6-4D0B-BE34-B066BE471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362" y="2461450"/>
            <a:ext cx="1938293" cy="2349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238</Words>
  <Application>Microsoft Office PowerPoint</Application>
  <PresentationFormat>Apresentação na tela (16:9)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Courier New</vt:lpstr>
      <vt:lpstr>Arial</vt:lpstr>
      <vt:lpstr>Century Gothic</vt:lpstr>
      <vt:lpstr>Calibri</vt:lpstr>
      <vt:lpstr>Proxima Nova</vt:lpstr>
      <vt:lpstr>Simple Light</vt:lpstr>
      <vt:lpstr>Office Theme</vt:lpstr>
      <vt:lpstr>João Ricardo Côre Dutra Desenvolvedor Java backend na everis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João Ricardo Dutra Desenvolvedor Java backend na everis</dc:title>
  <dc:creator>Larissa Mestieri</dc:creator>
  <cp:lastModifiedBy>João Ricardo Côre Dutra</cp:lastModifiedBy>
  <cp:revision>75</cp:revision>
  <dcterms:modified xsi:type="dcterms:W3CDTF">2021-04-25T19:11:15Z</dcterms:modified>
</cp:coreProperties>
</file>